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2" r:id="rId3"/>
    <p:sldId id="264" r:id="rId4"/>
    <p:sldId id="270" r:id="rId5"/>
    <p:sldId id="265" r:id="rId6"/>
    <p:sldId id="271" r:id="rId7"/>
    <p:sldId id="266" r:id="rId8"/>
    <p:sldId id="267" r:id="rId9"/>
    <p:sldId id="268" r:id="rId10"/>
    <p:sldId id="272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EFFF"/>
    <a:srgbClr val="71EEFF"/>
    <a:srgbClr val="2414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10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86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733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196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0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89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067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656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94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63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46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341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8F762-DF1A-461C-8445-1204192FE1E3}" type="datetimeFigureOut">
              <a:rPr lang="en-US" smtClean="0"/>
              <a:t>1/23/2015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0F40F-0F84-43E8-856A-DC8327E0DD1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274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TU Delf SID\Desktop\backgroundpresen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90800" y="0"/>
            <a:ext cx="143048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-1371600" y="446395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Ethnocentric Rg" panose="02000600000000000000" pitchFamily="2" charset="0"/>
              </a:rPr>
              <a:t>Surreal Gravity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Ethnocentric Rg" panose="02000600000000000000" pitchFamily="2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3" y="13144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146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TU Delf SID\Desktop\backgroundpresen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90800" y="0"/>
            <a:ext cx="143048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-1371600" y="446395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Ethnocentric Rg" panose="02000600000000000000" pitchFamily="2" charset="0"/>
              </a:rPr>
              <a:t>Enjoy!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Ethnocentric Rg" panose="02000600000000000000" pitchFamily="2" charset="0"/>
            </a:endParaRP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 r="12500" b="5555"/>
          <a:stretch/>
        </p:blipFill>
        <p:spPr>
          <a:xfrm>
            <a:off x="-34954" y="1154281"/>
            <a:ext cx="9829800" cy="533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85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TU Delf SID\Desktop\backgroundpresen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90800" y="0"/>
            <a:ext cx="143048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-1371600" y="446395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Ethnocentric Rg" panose="02000600000000000000" pitchFamily="2" charset="0"/>
              </a:rPr>
              <a:t>Surreal Gravity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Ethnocentric Rg" panose="02000600000000000000" pitchFamily="2" charset="0"/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609600" y="1685330"/>
            <a:ext cx="7543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Level </a:t>
            </a: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creator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Textures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Gravity</a:t>
            </a: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 switch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Networking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robots</a:t>
            </a:r>
          </a:p>
        </p:txBody>
      </p:sp>
    </p:spTree>
    <p:extLst>
      <p:ext uri="{BB962C8B-B14F-4D97-AF65-F5344CB8AC3E}">
        <p14:creationId xmlns:p14="http://schemas.microsoft.com/office/powerpoint/2010/main" val="391114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TU Delf SID\Desktop\backgroundpresen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90800" y="0"/>
            <a:ext cx="143048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-1371600" y="446395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Ethnocentric Rg" panose="02000600000000000000" pitchFamily="2" charset="0"/>
              </a:rPr>
              <a:t>Level creator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Ethnocentric Rg" panose="02000600000000000000" pitchFamily="2" charset="0"/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609600" y="1685330"/>
            <a:ext cx="7543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Proceduraly</a:t>
            </a: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 </a:t>
            </a: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generated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Smoothing</a:t>
            </a: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 filter</a:t>
            </a:r>
          </a:p>
        </p:txBody>
      </p:sp>
      <p:pic>
        <p:nvPicPr>
          <p:cNvPr id="7" name="Picture 2" descr="https://cloud.githubusercontent.com/assets/9050949/5086098/05ae1c30-6f19-11e4-80f6-ad8b49e125a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512" y="2590815"/>
            <a:ext cx="5257800" cy="3971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03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TU Delf SID\Desktop\backgroundpresen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90800" y="0"/>
            <a:ext cx="143048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-1371600" y="446395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Ethnocentric Rg" panose="02000600000000000000" pitchFamily="2" charset="0"/>
              </a:rPr>
              <a:t>Level creator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Ethnocentric Rg" panose="02000600000000000000" pitchFamily="2" charset="0"/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609600" y="1685330"/>
            <a:ext cx="7543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Proceduraly</a:t>
            </a: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 </a:t>
            </a: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generated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Smoothing</a:t>
            </a: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 filter</a:t>
            </a:r>
          </a:p>
        </p:txBody>
      </p:sp>
      <p:pic>
        <p:nvPicPr>
          <p:cNvPr id="7" name="Picture 2" descr="https://cloud.githubusercontent.com/assets/9050949/5086098/05ae1c30-6f19-11e4-80f6-ad8b49e125a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3138112"/>
            <a:ext cx="4114800" cy="3108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 r="12500" b="5555"/>
          <a:stretch/>
        </p:blipFill>
        <p:spPr>
          <a:xfrm>
            <a:off x="4267200" y="3138112"/>
            <a:ext cx="5625779" cy="305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53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TU Delf SID\Desktop\backgroundpresen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90800" y="0"/>
            <a:ext cx="143048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-1371600" y="446395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Ethnocentric Rg" panose="02000600000000000000" pitchFamily="2" charset="0"/>
              </a:rPr>
              <a:t>Textures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Ethnocentric Rg" panose="02000600000000000000" pitchFamily="2" charset="0"/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609600" y="1685330"/>
            <a:ext cx="7543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Handdrawn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Tileable</a:t>
            </a: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 </a:t>
            </a: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combinations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87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TU Delf SID\Desktop\backgroundpresen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90800" y="0"/>
            <a:ext cx="143048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-1371600" y="446395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Ethnocentric Rg" panose="02000600000000000000" pitchFamily="2" charset="0"/>
              </a:rPr>
              <a:t>Textures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Ethnocentric Rg" panose="02000600000000000000" pitchFamily="2" charset="0"/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609600" y="1685330"/>
            <a:ext cx="7543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Handdrawn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Tileable</a:t>
            </a: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 </a:t>
            </a: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combinations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</p:txBody>
      </p:sp>
      <p:pic>
        <p:nvPicPr>
          <p:cNvPr id="2054" name="Picture 6" descr="https://writelatex.s3.amazonaws.com/filepicker/Tq56LDsfTkWtQH0hBvfl_leveltexturesv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246" y="2865437"/>
            <a:ext cx="5867400" cy="352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6940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TU Delf SID\Desktop\backgroundpresen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90800" y="0"/>
            <a:ext cx="143048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-1371600" y="446395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Ethnocentric Rg" panose="02000600000000000000" pitchFamily="2" charset="0"/>
              </a:rPr>
              <a:t>Gravity Switch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Ethnocentric Rg" panose="02000600000000000000" pitchFamily="2" charset="0"/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609600" y="1685330"/>
            <a:ext cx="7543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Creative </a:t>
            </a: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gameplay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Interesting</a:t>
            </a: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 </a:t>
            </a: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visuals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647266"/>
            <a:ext cx="6808416" cy="382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TU Delf SID\Desktop\backgroundpresen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90800" y="0"/>
            <a:ext cx="143048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-1371600" y="446395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Ethnocentric Rg" panose="02000600000000000000" pitchFamily="2" charset="0"/>
              </a:rPr>
              <a:t>Networking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Ethnocentric Rg" panose="02000600000000000000" pitchFamily="2" charset="0"/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609600" y="1685330"/>
            <a:ext cx="7543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Network </a:t>
            </a: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connection</a:t>
            </a:r>
            <a:endParaRPr lang="nl-NL" sz="2400" dirty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sz="16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Unity</a:t>
            </a:r>
            <a:r>
              <a:rPr lang="nl-NL" sz="16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 </a:t>
            </a:r>
            <a:r>
              <a:rPr lang="nl-NL" sz="16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MasterServer</a:t>
            </a:r>
            <a:endParaRPr lang="nl-NL" sz="16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Network </a:t>
            </a: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synchronisation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sz="16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Components</a:t>
            </a:r>
            <a:r>
              <a:rPr lang="nl-NL" sz="16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 offline -&gt; Online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nl-NL" sz="16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Locations</a:t>
            </a:r>
            <a:r>
              <a:rPr lang="nl-NL" sz="16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, Robots, Scores etc.</a:t>
            </a:r>
            <a:endParaRPr lang="nl-NL" sz="16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181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TU Delf SID\Desktop\backgroundpresen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80446" y="0"/>
            <a:ext cx="143048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-1371600" y="446395"/>
            <a:ext cx="124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  <a:latin typeface="Ethnocentric Rg" panose="02000600000000000000" pitchFamily="2" charset="0"/>
              </a:rPr>
              <a:t>Robots</a:t>
            </a:r>
            <a:endParaRPr lang="en-US" sz="4000" dirty="0">
              <a:solidFill>
                <a:schemeClr val="accent6">
                  <a:lumMod val="75000"/>
                </a:schemeClr>
              </a:solidFill>
              <a:latin typeface="Ethnocentric Rg" panose="02000600000000000000" pitchFamily="2" charset="0"/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609600" y="1685330"/>
            <a:ext cx="754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Selection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Pathfinding</a:t>
            </a:r>
            <a:r>
              <a:rPr lang="nl-NL" sz="2400" dirty="0" smtClean="0">
                <a:solidFill>
                  <a:srgbClr val="9FEFFF"/>
                </a:solidFill>
                <a:latin typeface="Ethnocentric Rg" panose="02000600000000000000" pitchFamily="2" charset="0"/>
              </a:rPr>
              <a:t> - A*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400" dirty="0" err="1" smtClean="0">
                <a:solidFill>
                  <a:srgbClr val="9FEFFF"/>
                </a:solidFill>
                <a:latin typeface="Ethnocentric Rg" panose="02000600000000000000" pitchFamily="2" charset="0"/>
              </a:rPr>
              <a:t>Movement</a:t>
            </a:r>
            <a:endParaRPr lang="nl-NL" sz="2400" dirty="0" smtClean="0">
              <a:solidFill>
                <a:srgbClr val="9FEFFF"/>
              </a:solidFill>
              <a:latin typeface="Ethnocentric Rg" panose="02000600000000000000" pitchFamily="2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4" r="13574"/>
          <a:stretch/>
        </p:blipFill>
        <p:spPr>
          <a:xfrm>
            <a:off x="4953000" y="2960431"/>
            <a:ext cx="4114800" cy="3521214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63" t="15696" r="16437"/>
          <a:stretch/>
        </p:blipFill>
        <p:spPr>
          <a:xfrm>
            <a:off x="304800" y="2960431"/>
            <a:ext cx="4419600" cy="349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201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64</Words>
  <Application>Microsoft Office PowerPoint</Application>
  <PresentationFormat>Diavoorstelling (4:3)</PresentationFormat>
  <Paragraphs>33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4" baseType="lpstr">
      <vt:lpstr>Arial</vt:lpstr>
      <vt:lpstr>Calibri</vt:lpstr>
      <vt:lpstr>Ethnocentric Rg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TU Delf SID</dc:creator>
  <cp:lastModifiedBy>Roberto Mol</cp:lastModifiedBy>
  <cp:revision>8</cp:revision>
  <dcterms:created xsi:type="dcterms:W3CDTF">2015-01-23T11:15:59Z</dcterms:created>
  <dcterms:modified xsi:type="dcterms:W3CDTF">2015-01-23T12:18:19Z</dcterms:modified>
</cp:coreProperties>
</file>

<file path=docProps/thumbnail.jpeg>
</file>